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7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17" r:id="rId31"/>
    <p:sldId id="742" r:id="rId32"/>
    <p:sldId id="661" r:id="rId33"/>
    <p:sldId id="718" r:id="rId34"/>
    <p:sldId id="719" r:id="rId35"/>
    <p:sldId id="720" r:id="rId36"/>
    <p:sldId id="734" r:id="rId37"/>
    <p:sldId id="728" r:id="rId38"/>
    <p:sldId id="729" r:id="rId39"/>
    <p:sldId id="735" r:id="rId40"/>
    <p:sldId id="736" r:id="rId41"/>
    <p:sldId id="737" r:id="rId42"/>
    <p:sldId id="738" r:id="rId43"/>
    <p:sldId id="730" r:id="rId44"/>
    <p:sldId id="733" r:id="rId45"/>
    <p:sldId id="731" r:id="rId46"/>
    <p:sldId id="741" r:id="rId47"/>
    <p:sldId id="744" r:id="rId48"/>
    <p:sldId id="745" r:id="rId49"/>
    <p:sldId id="746" r:id="rId50"/>
    <p:sldId id="724" r:id="rId51"/>
    <p:sldId id="743" r:id="rId52"/>
    <p:sldId id="726" r:id="rId53"/>
    <p:sldId id="662" r:id="rId54"/>
    <p:sldId id="727" r:id="rId55"/>
    <p:sldId id="663" r:id="rId56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8"/>
      <p:bold r:id="rId59"/>
      <p:italic r:id="rId60"/>
      <p:boldItalic r:id="rId61"/>
    </p:embeddedFont>
    <p:embeddedFont>
      <p:font typeface="Montserrat" pitchFamily="2" charset="77"/>
      <p:regular r:id="rId62"/>
      <p:bold r:id="rId63"/>
      <p:italic r:id="rId64"/>
      <p:boldItalic r:id="rId65"/>
    </p:embeddedFont>
    <p:embeddedFont>
      <p:font typeface="Nunito Light" panose="020F0302020204030204" pitchFamily="34" charset="0"/>
      <p:regular r:id="rId66"/>
      <p:bold r:id="rId67"/>
      <p:italic r:id="rId68"/>
      <p:boldItalic r:id="rId67"/>
    </p:embeddedFont>
    <p:embeddedFont>
      <p:font typeface="Proxima Nova" panose="02000506030000020004" pitchFamily="2" charset="0"/>
      <p:regular r:id="rId69"/>
      <p:bold r:id="rId70"/>
      <p:italic r:id="rId71"/>
      <p:boldItalic r:id="rId67"/>
    </p:embeddedFont>
    <p:embeddedFont>
      <p:font typeface="Proxima Nova Semibold" panose="02000506030000020004" pitchFamily="2" charset="0"/>
      <p:regular r:id="rId72"/>
      <p:bold r:id="rId73"/>
      <p:italic r:id="rId74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1"/>
    <p:restoredTop sz="94476"/>
  </p:normalViewPr>
  <p:slideViewPr>
    <p:cSldViewPr snapToGrid="0" snapToObjects="1">
      <p:cViewPr varScale="1">
        <p:scale>
          <a:sx n="203" d="100"/>
          <a:sy n="203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7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2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0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6.svg"/><Relationship Id="rId10" Type="http://schemas.openxmlformats.org/officeDocument/2006/relationships/diagramData" Target="../diagrams/data9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6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7.png"/><Relationship Id="rId15" Type="http://schemas.openxmlformats.org/officeDocument/2006/relationships/image" Target="../media/image7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6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562732" y="1786920"/>
            <a:ext cx="65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Selecting a template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1111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60638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475488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VS Code &amp; CLI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sym typeface="Montserrat"/>
              </a:rPr>
              <a:t> Providers - </a:t>
            </a: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Pulumi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94;p55">
            <a:extLst>
              <a:ext uri="{FF2B5EF4-FFF2-40B4-BE49-F238E27FC236}">
                <a16:creationId xmlns:a16="http://schemas.microsoft.com/office/drawing/2014/main" id="{D0EA718A-3BE2-AD44-A5AD-50AD8460FCD4}"/>
              </a:ext>
            </a:extLst>
          </p:cNvPr>
          <p:cNvSpPr txBox="1">
            <a:spLocks/>
          </p:cNvSpPr>
          <p:nvPr/>
        </p:nvSpPr>
        <p:spPr>
          <a:xfrm>
            <a:off x="647175" y="2794116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Programmatic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IaC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 to Z Demo</a:t>
            </a:r>
          </a:p>
        </p:txBody>
      </p:sp>
    </p:spTree>
    <p:extLst>
      <p:ext uri="{BB962C8B-B14F-4D97-AF65-F5344CB8AC3E}">
        <p14:creationId xmlns:p14="http://schemas.microsoft.com/office/powerpoint/2010/main" val="325297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21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83074</TotalTime>
  <Words>685</Words>
  <Application>Microsoft Macintosh PowerPoint</Application>
  <PresentationFormat>On-screen Show (16:9)</PresentationFormat>
  <Paragraphs>269</Paragraphs>
  <Slides>55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Montserrat</vt:lpstr>
      <vt:lpstr>Courier</vt:lpstr>
      <vt:lpstr>Proxima Nova</vt:lpstr>
      <vt:lpstr>Arial</vt:lpstr>
      <vt:lpstr>Wingdings</vt:lpstr>
      <vt:lpstr>Proxima Nova Semibold</vt:lpstr>
      <vt:lpstr>Nunito Light</vt:lpstr>
      <vt:lpstr>Barlow SemiBold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AWS CloudFormation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  <vt:lpstr>IaC Providers - Pulumi</vt:lpstr>
      <vt:lpstr>Topics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37</cp:revision>
  <dcterms:modified xsi:type="dcterms:W3CDTF">2022-02-22T14:11:34Z</dcterms:modified>
</cp:coreProperties>
</file>